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38"/>
  </p:sldMasterIdLst>
  <p:notesMasterIdLst>
    <p:notesMasterId r:id="rId55"/>
  </p:notesMasterIdLst>
  <p:handoutMasterIdLst>
    <p:handoutMasterId r:id="rId56"/>
  </p:handoutMasterIdLst>
  <p:sldIdLst>
    <p:sldId id="256" r:id="rId39"/>
    <p:sldId id="257" r:id="rId40"/>
    <p:sldId id="258" r:id="rId41"/>
    <p:sldId id="259" r:id="rId42"/>
    <p:sldId id="260" r:id="rId43"/>
    <p:sldId id="261" r:id="rId44"/>
    <p:sldId id="272" r:id="rId45"/>
    <p:sldId id="265" r:id="rId46"/>
    <p:sldId id="262" r:id="rId47"/>
    <p:sldId id="263" r:id="rId48"/>
    <p:sldId id="266" r:id="rId49"/>
    <p:sldId id="264" r:id="rId50"/>
    <p:sldId id="268" r:id="rId51"/>
    <p:sldId id="269" r:id="rId52"/>
    <p:sldId id="270" r:id="rId53"/>
    <p:sldId id="271" r:id="rId54"/>
  </p:sldIdLst>
  <p:sldSz cx="12190413" cy="6858000"/>
  <p:notesSz cx="6858000" cy="9144000"/>
  <p:custDataLst>
    <p:tags r:id="rId57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3EEA"/>
    <a:srgbClr val="FFFFFF"/>
    <a:srgbClr val="990000"/>
    <a:srgbClr val="000000"/>
    <a:srgbClr val="FFCC00"/>
    <a:srgbClr val="FF6600"/>
    <a:srgbClr val="FF0000"/>
    <a:srgbClr val="FF0099"/>
    <a:srgbClr val="CC3399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726B01-65BA-40A4-B80E-4ED920CB6479}" v="16" dt="2024-01-26T18:33:59.631"/>
  </p1510:revLst>
</p1510:revInfo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53" autoAdjust="0"/>
    <p:restoredTop sz="96300" autoAdjust="0"/>
  </p:normalViewPr>
  <p:slideViewPr>
    <p:cSldViewPr showGuides="1">
      <p:cViewPr>
        <p:scale>
          <a:sx n="125" d="100"/>
          <a:sy n="125" d="100"/>
        </p:scale>
        <p:origin x="90" y="-1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" Target="slides/slide1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slide" Target="slides/slide4.xml"/><Relationship Id="rId47" Type="http://schemas.openxmlformats.org/officeDocument/2006/relationships/slide" Target="slides/slide9.xml"/><Relationship Id="rId50" Type="http://schemas.openxmlformats.org/officeDocument/2006/relationships/slide" Target="slides/slide12.xml"/><Relationship Id="rId55" Type="http://schemas.openxmlformats.org/officeDocument/2006/relationships/notesMaster" Target="notesMasters/notesMaster1.xml"/><Relationship Id="rId63" Type="http://schemas.microsoft.com/office/2015/10/relationships/revisionInfo" Target="revisionInfo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slide" Target="slides/slide2.xml"/><Relationship Id="rId45" Type="http://schemas.openxmlformats.org/officeDocument/2006/relationships/slide" Target="slides/slide7.xml"/><Relationship Id="rId53" Type="http://schemas.openxmlformats.org/officeDocument/2006/relationships/slide" Target="slides/slide15.xml"/><Relationship Id="rId58" Type="http://schemas.openxmlformats.org/officeDocument/2006/relationships/presProps" Target="presProps.xml"/><Relationship Id="rId5" Type="http://schemas.openxmlformats.org/officeDocument/2006/relationships/customXml" Target="../customXml/item5.xml"/><Relationship Id="rId61" Type="http://schemas.openxmlformats.org/officeDocument/2006/relationships/tableStyles" Target="tableStyles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slide" Target="slides/slide5.xml"/><Relationship Id="rId48" Type="http://schemas.openxmlformats.org/officeDocument/2006/relationships/slide" Target="slides/slide10.xml"/><Relationship Id="rId56" Type="http://schemas.openxmlformats.org/officeDocument/2006/relationships/handoutMaster" Target="handoutMasters/handoutMaster1.xml"/><Relationship Id="rId8" Type="http://schemas.openxmlformats.org/officeDocument/2006/relationships/customXml" Target="../customXml/item8.xml"/><Relationship Id="rId51" Type="http://schemas.openxmlformats.org/officeDocument/2006/relationships/slide" Target="slides/slide13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Master" Target="slideMasters/slideMaster1.xml"/><Relationship Id="rId46" Type="http://schemas.openxmlformats.org/officeDocument/2006/relationships/slide" Target="slides/slide8.xml"/><Relationship Id="rId59" Type="http://schemas.openxmlformats.org/officeDocument/2006/relationships/viewProps" Target="viewProps.xml"/><Relationship Id="rId20" Type="http://schemas.openxmlformats.org/officeDocument/2006/relationships/customXml" Target="../customXml/item20.xml"/><Relationship Id="rId41" Type="http://schemas.openxmlformats.org/officeDocument/2006/relationships/slide" Target="slides/slide3.xml"/><Relationship Id="rId54" Type="http://schemas.openxmlformats.org/officeDocument/2006/relationships/slide" Target="slides/slide16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slide" Target="slides/slide11.xml"/><Relationship Id="rId57" Type="http://schemas.openxmlformats.org/officeDocument/2006/relationships/tags" Target="tags/tag1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slide" Target="slides/slide6.xml"/><Relationship Id="rId52" Type="http://schemas.openxmlformats.org/officeDocument/2006/relationships/slide" Target="slides/slide14.xml"/><Relationship Id="rId60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qub Prabowo" userId="S::yaqpr@dtu.dk::54485f4c-1ebe-40ab-b56d-ed3ce1564749" providerId="AD" clId="Web-{3E726B01-65BA-40A4-B80E-4ED920CB6479}"/>
    <pc:docChg chg="modSld">
      <pc:chgData name="Yaqub Prabowo" userId="S::yaqpr@dtu.dk::54485f4c-1ebe-40ab-b56d-ed3ce1564749" providerId="AD" clId="Web-{3E726B01-65BA-40A4-B80E-4ED920CB6479}" dt="2024-01-26T18:33:59.631" v="16" actId="20577"/>
      <pc:docMkLst>
        <pc:docMk/>
      </pc:docMkLst>
      <pc:sldChg chg="addSp modSp mod chgLayout">
        <pc:chgData name="Yaqub Prabowo" userId="S::yaqpr@dtu.dk::54485f4c-1ebe-40ab-b56d-ed3ce1564749" providerId="AD" clId="Web-{3E726B01-65BA-40A4-B80E-4ED920CB6479}" dt="2024-01-26T18:33:59.631" v="16" actId="20577"/>
        <pc:sldMkLst>
          <pc:docMk/>
          <pc:sldMk cId="0" sldId="256"/>
        </pc:sldMkLst>
        <pc:spChg chg="mod">
          <ac:chgData name="Yaqub Prabowo" userId="S::yaqpr@dtu.dk::54485f4c-1ebe-40ab-b56d-ed3ce1564749" providerId="AD" clId="Web-{3E726B01-65BA-40A4-B80E-4ED920CB6479}" dt="2024-01-26T18:33:07.738" v="0"/>
          <ac:spMkLst>
            <pc:docMk/>
            <pc:sldMk cId="0" sldId="256"/>
            <ac:spMk id="3" creationId="{0013EF6E-BC23-40A0-80D4-1EBE64DCC5D9}"/>
          </ac:spMkLst>
        </pc:spChg>
        <pc:spChg chg="add mod">
          <ac:chgData name="Yaqub Prabowo" userId="S::yaqpr@dtu.dk::54485f4c-1ebe-40ab-b56d-ed3ce1564749" providerId="AD" clId="Web-{3E726B01-65BA-40A4-B80E-4ED920CB6479}" dt="2024-01-26T18:33:59.631" v="16" actId="20577"/>
          <ac:spMkLst>
            <pc:docMk/>
            <pc:sldMk cId="0" sldId="256"/>
            <ac:spMk id="8" creationId="{60FA1A9A-FF4A-9C50-FB13-23D7CA3218FC}"/>
          </ac:spMkLst>
        </pc:spChg>
        <pc:spChg chg="add mod">
          <ac:chgData name="Yaqub Prabowo" userId="S::yaqpr@dtu.dk::54485f4c-1ebe-40ab-b56d-ed3ce1564749" providerId="AD" clId="Web-{3E726B01-65BA-40A4-B80E-4ED920CB6479}" dt="2024-01-26T18:33:07.738" v="0"/>
          <ac:spMkLst>
            <pc:docMk/>
            <pc:sldMk cId="0" sldId="256"/>
            <ac:spMk id="10" creationId="{9309A957-202C-95FF-D967-6C19EC6F35A4}"/>
          </ac:spMkLst>
        </pc:spChg>
        <pc:spChg chg="add mod">
          <ac:chgData name="Yaqub Prabowo" userId="S::yaqpr@dtu.dk::54485f4c-1ebe-40ab-b56d-ed3ce1564749" providerId="AD" clId="Web-{3E726B01-65BA-40A4-B80E-4ED920CB6479}" dt="2024-01-26T18:33:07.738" v="0"/>
          <ac:spMkLst>
            <pc:docMk/>
            <pc:sldMk cId="0" sldId="256"/>
            <ac:spMk id="12" creationId="{EDA8A460-1B2F-72EE-E22F-1F82CC4C1666}"/>
          </ac:spMkLst>
        </pc:spChg>
        <pc:spChg chg="add mod">
          <ac:chgData name="Yaqub Prabowo" userId="S::yaqpr@dtu.dk::54485f4c-1ebe-40ab-b56d-ed3ce1564749" providerId="AD" clId="Web-{3E726B01-65BA-40A4-B80E-4ED920CB6479}" dt="2024-01-26T18:33:07.738" v="0"/>
          <ac:spMkLst>
            <pc:docMk/>
            <pc:sldMk cId="0" sldId="256"/>
            <ac:spMk id="14" creationId="{BA51A333-1C6F-05CD-9FFF-4670CABDFF0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da-DK" smtClean="0">
                <a:latin typeface="Arial" panose="020B0604020202020204" pitchFamily="34" charset="0"/>
              </a:rPr>
              <a:pPr/>
              <a:t>‹#›</a:t>
            </a:fld>
            <a:endParaRPr lang="da-DK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edit</a:t>
            </a:r>
            <a:r>
              <a:rPr lang="da-DK" dirty="0"/>
              <a:t> Master 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styles</a:t>
            </a:r>
            <a:endParaRPr lang="da-DK" dirty="0"/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C734BB09-483B-4C4B-A5A4-C02A22055B01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5546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/>
          <p:cNvSpPr/>
          <p:nvPr userDrawn="1"/>
        </p:nvSpPr>
        <p:spPr bwMode="auto">
          <a:xfrm>
            <a:off x="0" y="0"/>
            <a:ext cx="0" cy="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1" name="Logo white">
            <a:extLst>
              <a:ext uri="{FF2B5EF4-FFF2-40B4-BE49-F238E27FC236}">
                <a16:creationId xmlns:a16="http://schemas.microsoft.com/office/drawing/2014/main" id="{275A6477-FE3A-4D40-B1FE-E46C11E344A5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noProof="0" dirty="0"/>
              <a:t>Klik for at redigere titeltypografien i masteren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noProof="0" dirty="0"/>
              <a:t>Klik for at redigere undertiteltypografien i masteren</a:t>
            </a:r>
            <a:endParaRPr lang="en-GB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9F97C31-5774-5744-4E43-16F6A1216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B8F0AEF-9067-EDA2-856D-E3DFC2F34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FBE3B7C-4761-DE9B-D03A-CE64091BC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2721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ront/Pause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AF9D3C51-A276-4E1F-B6B6-FD6A4E17EE28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0" name="Logo color">
            <a:extLst>
              <a:ext uri="{FF2B5EF4-FFF2-40B4-BE49-F238E27FC236}">
                <a16:creationId xmlns:a16="http://schemas.microsoft.com/office/drawing/2014/main" id="{B0EE486B-843B-49D6-90AE-5093AB56E30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178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/Pause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">
            <a:extLst>
              <a:ext uri="{FF2B5EF4-FFF2-40B4-BE49-F238E27FC236}">
                <a16:creationId xmlns:a16="http://schemas.microsoft.com/office/drawing/2014/main" id="{A3420087-96DF-432F-B192-585D42BF6A4E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3" name="Logo color">
            <a:extLst>
              <a:ext uri="{FF2B5EF4-FFF2-40B4-BE49-F238E27FC236}">
                <a16:creationId xmlns:a16="http://schemas.microsoft.com/office/drawing/2014/main" id="{09BBEE10-6A59-474F-B766-7643F97F869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2F3EE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495865CE-5BE9-4122-8AB8-48E534DD88F7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Top bar">
            <a:extLst>
              <a:ext uri="{FF2B5EF4-FFF2-40B4-BE49-F238E27FC236}">
                <a16:creationId xmlns:a16="http://schemas.microsoft.com/office/drawing/2014/main" id="{0D436479-94F3-475C-8F8D-D3CDC81793FD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6376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tx1"/>
                </a:solidFill>
              </a:defRPr>
            </a:lvl1pPr>
          </a:lstStyle>
          <a:p>
            <a:pPr lvl="0"/>
            <a:r>
              <a:rPr lang="da-DK" noProof="0" dirty="0"/>
              <a:t>Klik for at redigere titeltypografien i masteren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da-DK" noProof="0" dirty="0"/>
              <a:t>Klik for at redigere undertiteltypografien i masteren</a:t>
            </a:r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7FB60-405F-9137-BBDB-09CB7ADA86A2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919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8A0E3C-0CE1-4BBF-A912-5A81BF3B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Klik for at redigere titeltypografien i masteren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322CB0-2106-AAB8-4D0C-B8127DC28E6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1117" userDrawn="1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EB1D5E1-0C4E-4A74-BE37-26307F7E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410177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78001" y="1706399"/>
            <a:ext cx="4409100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499420-B0E8-4C8A-8C00-E21262271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EE7F0E-E606-41AC-BBBF-B5AECB1112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7AE618-5DF3-BE72-53F2-DAFD3742F10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7960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8">
          <p15:clr>
            <a:srgbClr val="F26B43"/>
          </p15:clr>
        </p15:guide>
        <p15:guide id="2" pos="3896">
          <p15:clr>
            <a:srgbClr val="F26B43"/>
          </p15:clr>
        </p15:guide>
        <p15:guide id="3" pos="4205">
          <p15:clr>
            <a:srgbClr val="F26B43"/>
          </p15:clr>
        </p15:guide>
        <p15:guide id="4" pos="6984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0A2595F-A737-4D92-946C-EC0BBF88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6048672" cy="972716"/>
          </a:xfrm>
        </p:spPr>
        <p:txBody>
          <a:bodyPr/>
          <a:lstStyle/>
          <a:p>
            <a:r>
              <a:rPr lang="da-DK" dirty="0"/>
              <a:t>Klik for at redigere titeltypografien i masteren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726" y="1706328"/>
            <a:ext cx="6048672" cy="4545578"/>
          </a:xfrm>
        </p:spPr>
        <p:txBody>
          <a:bodyPr/>
          <a:lstStyle/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1213" y="849734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31213" y="3563718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986237-C7E2-4498-82A4-361A340A65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4EEF-2B63-484E-803A-4FCD66F243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4E6D8-F9C0-3A11-EB7C-B1D8E434A0B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267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27" userDrawn="1">
          <p15:clr>
            <a:srgbClr val="F26B43"/>
          </p15:clr>
        </p15:guide>
        <p15:guide id="2" pos="5247" userDrawn="1">
          <p15:clr>
            <a:srgbClr val="F26B43"/>
          </p15:clr>
        </p15:guide>
        <p15:guide id="3" pos="1117" userDrawn="1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2213382-11A1-48CE-B0A0-D8A7D2686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360" y="426127"/>
            <a:ext cx="6865740" cy="972716"/>
          </a:xfrm>
        </p:spPr>
        <p:txBody>
          <a:bodyPr/>
          <a:lstStyle/>
          <a:p>
            <a:r>
              <a:rPr lang="da-DK" dirty="0"/>
              <a:t>Klik for at redigere titeltypografien i masteren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1360" y="1706328"/>
            <a:ext cx="6865740" cy="4545578"/>
          </a:xfrm>
        </p:spPr>
        <p:txBody>
          <a:bodyPr/>
          <a:lstStyle/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31452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396815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26B732-1A52-4AA9-89FC-8FC5439E40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D0DC-E43F-43DA-AA0F-C0C54C8939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85747-730E-BAF6-3320-C979C67D0A54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356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2660" userDrawn="1">
          <p15:clr>
            <a:srgbClr val="F26B43"/>
          </p15:clr>
        </p15:guide>
        <p15:guide id="3" pos="233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53C3-F3F7-4638-96F8-7CF20CB55E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7650" y="980727"/>
            <a:ext cx="3740400" cy="418115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C0DB591-4602-46B3-B1C3-1E64148AB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4407150"/>
            <a:ext cx="3740400" cy="184442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8416079-1CFC-426F-A6ED-5AB355FC54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7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358873C-68BF-4E89-B536-B3248F2B25F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22750" y="4406899"/>
            <a:ext cx="3740401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9A0E900-1FE2-4CC1-B435-93F3A11893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978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094886A-F110-4851-B1DA-8DFC40D509F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7850" y="4406899"/>
            <a:ext cx="3740400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1B02311-54A6-4455-B615-BBCA0DA742E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7650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710A5827-3485-49A0-81F0-FF89EE34B80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23149" y="1548581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E27B0558-FCB8-4A55-9BA9-182DFF0387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198648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51F58-49D5-1E8F-27C2-0AAC7F1EA18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6374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7522" userDrawn="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97DEAA-3B7B-49C7-8C28-3F21F36A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Klik for at redigere titeltypografien i masteren</a:t>
            </a: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F74546-9D06-4CF7-806D-E04B043BF5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53AB3-8AAF-469F-AD3F-AE5E1A39D7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0D2DD-E74A-5BAD-455C-B26ACCDEE62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7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ABF-082F-4A38-B952-09157E37A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39F3A-7714-4FD6-9132-D60FFA220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498395-BE26-1678-62DF-F2F3CFF022A4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bar">
            <a:extLst>
              <a:ext uri="{FF2B5EF4-FFF2-40B4-BE49-F238E27FC236}">
                <a16:creationId xmlns:a16="http://schemas.microsoft.com/office/drawing/2014/main" id="{FFFFD011-0D94-46EE-B45C-787FE82C3B5E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9" name="Logo color">
            <a:extLst>
              <a:ext uri="{FF2B5EF4-FFF2-40B4-BE49-F238E27FC236}">
                <a16:creationId xmlns:a16="http://schemas.microsoft.com/office/drawing/2014/main" id="{ADC92552-7939-46C1-AAFE-B97F51EBFFE9}"/>
              </a:ext>
            </a:extLst>
          </p:cNvPr>
          <p:cNvSpPr>
            <a:spLocks noChangeAspect="1"/>
          </p:cNvSpPr>
          <p:nvPr userDrawn="1">
            <p:custDataLst>
              <p:tags r:id="rId1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2F3EE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3" name="FLD_Presentation Title"/>
          <p:cNvSpPr>
            <a:spLocks noGrp="1"/>
          </p:cNvSpPr>
          <p:nvPr>
            <p:ph type="ftr" sz="quarter" idx="3"/>
          </p:nvPr>
        </p:nvSpPr>
        <p:spPr>
          <a:xfrm>
            <a:off x="5590800" y="6541200"/>
            <a:ext cx="5497200" cy="31680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 anchorCtr="0"/>
          <a:lstStyle>
            <a:lvl1pPr algn="r">
              <a:spcBef>
                <a:spcPts val="0"/>
              </a:spcBef>
              <a:defRPr sz="7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da-DK"/>
              <a:t>Title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 anchorCtr="0"/>
          <a:lstStyle>
            <a:lvl1pPr algn="l">
              <a:defRPr sz="700" b="1">
                <a:solidFill>
                  <a:schemeClr val="bg1"/>
                </a:solidFill>
                <a:latin typeface="+mj-lt"/>
              </a:defRPr>
            </a:lvl1pPr>
          </a:lstStyle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/>
              <a:t>Klik for at redigere titeltypografien i masteren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  <a:endParaRPr lang="en-US" dirty="0"/>
          </a:p>
        </p:txBody>
      </p:sp>
      <p:sp>
        <p:nvSpPr>
          <p:cNvPr id="113676" name="text" descr="{&quot;templafy&quot;:{&quot;type&quot;:&quot;text&quot;,&quot;binding&quot;:&quot;UserProfile.Offices.Workarea_{{DocumentLanguage}}&quot;}}" title="UserProfile.Offices.Workarea_{{DocumentLanguage}}"/>
          <p:cNvSpPr>
            <a:spLocks noChangeArrowheads="1"/>
          </p:cNvSpPr>
          <p:nvPr/>
        </p:nvSpPr>
        <p:spPr bwMode="auto">
          <a:xfrm>
            <a:off x="1774726" y="6541200"/>
            <a:ext cx="3397071" cy="316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/>
          <a:lstStyle/>
          <a:p>
            <a:pPr algn="l" eaLnBrk="0" hangingPunct="0">
              <a:spcBef>
                <a:spcPct val="0"/>
              </a:spcBef>
            </a:pPr>
            <a:r>
              <a:rPr lang="da-DK" sz="700" b="1" dirty="0">
                <a:solidFill>
                  <a:schemeClr val="bg1"/>
                </a:solidFill>
                <a:latin typeface="+mn-lt"/>
              </a:rPr>
              <a:t>Technical University of Denmark</a:t>
            </a:r>
          </a:p>
        </p:txBody>
      </p:sp>
      <p:sp>
        <p:nvSpPr>
          <p:cNvPr id="2" name="Top bar">
            <a:extLst>
              <a:ext uri="{FF2B5EF4-FFF2-40B4-BE49-F238E27FC236}">
                <a16:creationId xmlns:a16="http://schemas.microsoft.com/office/drawing/2014/main" id="{35912424-89BF-4A93-9096-3282916C71FE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2F3EEA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A21A41C-8049-3CC1-4A13-6674A18113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2000" y="6541200"/>
            <a:ext cx="1105200" cy="316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a-DK"/>
              <a:t>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64" r:id="rId3"/>
    <p:sldLayoutId id="2147483677" r:id="rId4"/>
    <p:sldLayoutId id="2147483672" r:id="rId5"/>
    <p:sldLayoutId id="2147483673" r:id="rId6"/>
    <p:sldLayoutId id="2147483676" r:id="rId7"/>
    <p:sldLayoutId id="2147483666" r:id="rId8"/>
    <p:sldLayoutId id="2147483667" r:id="rId9"/>
    <p:sldLayoutId id="2147483668" r:id="rId10"/>
    <p:sldLayoutId id="2147483669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980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14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2pPr>
      <a:lvl3pPr marL="6156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828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5pPr>
      <a:lvl6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6pPr>
      <a:lvl7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7pPr>
      <a:lvl8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8pPr>
      <a:lvl9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8" userDrawn="1">
          <p15:clr>
            <a:srgbClr val="F26B43"/>
          </p15:clr>
        </p15:guide>
        <p15:guide id="4" orient="horz" pos="881" userDrawn="1">
          <p15:clr>
            <a:srgbClr val="F26B43"/>
          </p15:clr>
        </p15:guide>
        <p15:guide id="5" orient="horz" pos="1074" userDrawn="1">
          <p15:clr>
            <a:srgbClr val="F26B43"/>
          </p15:clr>
        </p15:guide>
        <p15:guide id="6" orient="horz" pos="39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24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Tim-HW/HW-BlueRov2-Sonar-based-SLAM" TargetMode="External"/><Relationship Id="rId13" Type="http://schemas.openxmlformats.org/officeDocument/2006/relationships/hyperlink" Target="uuvsimulator.github.io" TargetMode="External"/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github.com/DTUAqua-ObsTek/bluerov2/tree/d4d76a5c8594be48062348a737c71843edd7bc96/bluerov2_navigation" TargetMode="External"/><Relationship Id="rId12" Type="http://schemas.openxmlformats.org/officeDocument/2006/relationships/image" Target="../media/image20.png"/><Relationship Id="rId2" Type="http://schemas.openxmlformats.org/officeDocument/2006/relationships/customXml" Target="../../customXml/item34.xml"/><Relationship Id="rId1" Type="http://schemas.openxmlformats.org/officeDocument/2006/relationships/customXml" Target="../../customXml/item23.xml"/><Relationship Id="rId6" Type="http://schemas.openxmlformats.org/officeDocument/2006/relationships/hyperlink" Target="https://github.com/HKPolyU-UAV/bluerov2" TargetMode="External"/><Relationship Id="rId11" Type="http://schemas.openxmlformats.org/officeDocument/2006/relationships/image" Target="../media/image19.png"/><Relationship Id="rId5" Type="http://schemas.openxmlformats.org/officeDocument/2006/relationships/hyperlink" Target="https://github.com/uuvsimulator/uuv_simulator/tree/master/uuv_control/uuv_control_cascaded_pids" TargetMode="External"/><Relationship Id="rId10" Type="http://schemas.openxmlformats.org/officeDocument/2006/relationships/image" Target="../media/image18.jpeg"/><Relationship Id="rId4" Type="http://schemas.openxmlformats.org/officeDocument/2006/relationships/hyperlink" Target="https://github.com/uuvsimulator/uuv_simulator/tree/master/uuv_sensor_plugins/uuv_sensor_ros_plugins/urdf" TargetMode="External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33.xml"/><Relationship Id="rId1" Type="http://schemas.openxmlformats.org/officeDocument/2006/relationships/customXml" Target="../../customXml/item1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7.xml"/><Relationship Id="rId1" Type="http://schemas.openxmlformats.org/officeDocument/2006/relationships/customXml" Target="../../customXml/item13.xml"/><Relationship Id="rId4" Type="http://schemas.openxmlformats.org/officeDocument/2006/relationships/hyperlink" Target="https://gitlab.gbar.dtu.dk/dtu-asl/courses/34763-autonomous-marine-robotic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8.xml"/><Relationship Id="rId1" Type="http://schemas.openxmlformats.org/officeDocument/2006/relationships/customXml" Target="../../customXml/item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30.xml"/><Relationship Id="rId1" Type="http://schemas.openxmlformats.org/officeDocument/2006/relationships/customXml" Target="../../customXml/item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2.xml"/><Relationship Id="rId1" Type="http://schemas.openxmlformats.org/officeDocument/2006/relationships/customXml" Target="../../customXml/item7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16.xml"/><Relationship Id="rId1" Type="http://schemas.openxmlformats.org/officeDocument/2006/relationships/customXml" Target="../../customXml/item3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5.xml"/><Relationship Id="rId1" Type="http://schemas.openxmlformats.org/officeDocument/2006/relationships/customXml" Target="../../customXml/item29.xml"/><Relationship Id="rId4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customXml" Target="../../customXml/item31.xml"/><Relationship Id="rId1" Type="http://schemas.openxmlformats.org/officeDocument/2006/relationships/customXml" Target="../../customXml/item1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6.xml"/><Relationship Id="rId1" Type="http://schemas.openxmlformats.org/officeDocument/2006/relationships/customXml" Target="../../customXml/item1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0.xml"/><Relationship Id="rId1" Type="http://schemas.openxmlformats.org/officeDocument/2006/relationships/customXml" Target="../../customXml/item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36.xml"/><Relationship Id="rId1" Type="http://schemas.openxmlformats.org/officeDocument/2006/relationships/customXml" Target="../../customXml/item3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ongsberg.com/maritime/products/Acoustics-Positioning-and-Communication/acoustic-positioning-systems/hipap-models/" TargetMode="External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4.jpeg"/><Relationship Id="rId2" Type="http://schemas.openxmlformats.org/officeDocument/2006/relationships/customXml" Target="../../customXml/item21.xml"/><Relationship Id="rId1" Type="http://schemas.openxmlformats.org/officeDocument/2006/relationships/customXml" Target="../../customXml/item6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9.xml"/><Relationship Id="rId1" Type="http://schemas.openxmlformats.org/officeDocument/2006/relationships/customXml" Target="../../customXml/item3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0FA1A9A-FF4A-9C50-FB13-23D7CA321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858" y="3545117"/>
            <a:ext cx="11689192" cy="2706458"/>
          </a:xfrm>
        </p:spPr>
        <p:txBody>
          <a:bodyPr/>
          <a:lstStyle/>
          <a:p>
            <a:r>
              <a:rPr lang="en-US" dirty="0">
                <a:cs typeface="Arial"/>
              </a:rPr>
              <a:t>Introduction to </a:t>
            </a:r>
            <a:r>
              <a:rPr lang="en-US" dirty="0" err="1">
                <a:cs typeface="Arial"/>
              </a:rPr>
              <a:t>BlueROV</a:t>
            </a:r>
            <a:r>
              <a:rPr lang="en-US" dirty="0">
                <a:cs typeface="Arial"/>
              </a:rPr>
              <a:t> and Simulator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309A957-202C-95FF-D967-6C19EC6F35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/>
          <a:lstStyle/>
          <a:p>
            <a:r>
              <a:rPr lang="en-US" dirty="0"/>
              <a:t>34763 Autonomous Marine Robotics Course (Training)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DA8A460-1B2F-72EE-E22F-1F82CC4C16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000" y="6541200"/>
            <a:ext cx="1105200" cy="316800"/>
          </a:xfrm>
        </p:spPr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BA51A333-1C6F-05CD-9FFF-4670CABDF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a-DK" dirty="0" err="1"/>
              <a:t>Introduction</a:t>
            </a:r>
            <a:r>
              <a:rPr lang="da-DK" dirty="0"/>
              <a:t> to </a:t>
            </a:r>
            <a:r>
              <a:rPr lang="da-DK" dirty="0" err="1"/>
              <a:t>BlueROV</a:t>
            </a:r>
            <a:r>
              <a:rPr lang="da-DK" dirty="0"/>
              <a:t> and Simulator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3EF6E-BC23-40A0-80D4-1EBE64DCC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450" y="6541200"/>
            <a:ext cx="432600" cy="316800"/>
          </a:xfrm>
        </p:spPr>
        <p:txBody>
          <a:bodyPr anchor="ctr">
            <a:normAutofit/>
          </a:bodyPr>
          <a:lstStyle/>
          <a:p>
            <a:fld id="{103EA872-A674-449B-A120-B97244F8E91D}" type="slidenum">
              <a:rPr lang="en-GB" smtClean="0"/>
              <a:pPr/>
              <a:t>1</a:t>
            </a:fld>
            <a:endParaRPr lang="en-GB"/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BlueROV</a:t>
            </a:r>
            <a:r>
              <a:rPr lang="en-GB" dirty="0"/>
              <a:t> Simulators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9578280" cy="3440786"/>
          </a:xfrm>
        </p:spPr>
        <p:txBody>
          <a:bodyPr/>
          <a:lstStyle/>
          <a:p>
            <a:r>
              <a:rPr lang="en-GB" dirty="0"/>
              <a:t>Gazebo + ROS (UUV Simulator)</a:t>
            </a:r>
          </a:p>
          <a:p>
            <a:pPr lvl="1"/>
            <a:r>
              <a:rPr lang="en-GB" dirty="0"/>
              <a:t>Environmental effects: Ocean waves, buoyancy</a:t>
            </a:r>
          </a:p>
          <a:p>
            <a:pPr lvl="1"/>
            <a:r>
              <a:rPr lang="en-GB" dirty="0">
                <a:hlinkClick r:id="rId4"/>
              </a:rPr>
              <a:t>Sensors</a:t>
            </a:r>
            <a:r>
              <a:rPr lang="en-GB" dirty="0"/>
              <a:t>: </a:t>
            </a:r>
          </a:p>
          <a:p>
            <a:pPr lvl="2"/>
            <a:r>
              <a:rPr lang="en-GB" dirty="0"/>
              <a:t>Camera</a:t>
            </a:r>
          </a:p>
          <a:p>
            <a:pPr lvl="2"/>
            <a:r>
              <a:rPr lang="en-GB" dirty="0"/>
              <a:t>Chemical concentration</a:t>
            </a:r>
          </a:p>
          <a:p>
            <a:pPr lvl="2"/>
            <a:r>
              <a:rPr lang="en-GB" dirty="0"/>
              <a:t>Sonar</a:t>
            </a:r>
          </a:p>
          <a:p>
            <a:pPr lvl="2"/>
            <a:r>
              <a:rPr lang="en-GB" dirty="0"/>
              <a:t>DVL </a:t>
            </a:r>
          </a:p>
          <a:p>
            <a:pPr lvl="1"/>
            <a:r>
              <a:rPr lang="en-GB" dirty="0"/>
              <a:t>Low-level control: </a:t>
            </a:r>
            <a:r>
              <a:rPr lang="en-GB" dirty="0">
                <a:hlinkClick r:id="rId5"/>
              </a:rPr>
              <a:t>PID</a:t>
            </a:r>
            <a:r>
              <a:rPr lang="en-GB" dirty="0"/>
              <a:t>, </a:t>
            </a:r>
            <a:r>
              <a:rPr lang="en-GB" dirty="0">
                <a:hlinkClick r:id="rId6"/>
              </a:rPr>
              <a:t>MPC</a:t>
            </a:r>
            <a:endParaRPr lang="en-GB" dirty="0"/>
          </a:p>
          <a:p>
            <a:pPr lvl="1"/>
            <a:r>
              <a:rPr lang="en-GB" dirty="0"/>
              <a:t>Advanced practice: </a:t>
            </a:r>
            <a:r>
              <a:rPr lang="en-GB" dirty="0">
                <a:hlinkClick r:id="rId7"/>
              </a:rPr>
              <a:t>Pose estimation (EKF)</a:t>
            </a:r>
            <a:r>
              <a:rPr lang="en-GB" dirty="0"/>
              <a:t>, </a:t>
            </a:r>
            <a:r>
              <a:rPr lang="en-GB" dirty="0">
                <a:hlinkClick r:id="rId8"/>
              </a:rPr>
              <a:t>SLAM</a:t>
            </a:r>
            <a:endParaRPr lang="en-GB" dirty="0"/>
          </a:p>
          <a:p>
            <a:pPr lvl="1"/>
            <a:r>
              <a:rPr lang="en-GB" dirty="0"/>
              <a:t>Programming languages: Python, C++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6" name="Picture 5" descr="A computer screen shot of a machine&#10;&#10;Description automatically generated">
            <a:extLst>
              <a:ext uri="{FF2B5EF4-FFF2-40B4-BE49-F238E27FC236}">
                <a16:creationId xmlns:a16="http://schemas.microsoft.com/office/drawing/2014/main" id="{D4CBF0DF-3462-80D4-0B95-E1C1C4C39B4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975" y="2821944"/>
            <a:ext cx="3336519" cy="1945577"/>
          </a:xfrm>
          <a:prstGeom prst="rect">
            <a:avLst/>
          </a:prstGeom>
        </p:spPr>
      </p:pic>
      <p:pic>
        <p:nvPicPr>
          <p:cNvPr id="8194" name="Picture 2" descr="&quot;C++ logo&quot; Sticker for Sale by hipstuff | Redbubble">
            <a:extLst>
              <a:ext uri="{FF2B5EF4-FFF2-40B4-BE49-F238E27FC236}">
                <a16:creationId xmlns:a16="http://schemas.microsoft.com/office/drawing/2014/main" id="{7ADB885F-1F56-436F-2AC6-91698B246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5460" y="5138759"/>
            <a:ext cx="106680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Python Logo - PNG and Vector - Logo Download">
            <a:extLst>
              <a:ext uri="{FF2B5EF4-FFF2-40B4-BE49-F238E27FC236}">
                <a16:creationId xmlns:a16="http://schemas.microsoft.com/office/drawing/2014/main" id="{21893D73-D973-6178-3E50-F98F7534D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606" y="5138759"/>
            <a:ext cx="1066800" cy="1185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erkules World">
            <a:extLst>
              <a:ext uri="{FF2B5EF4-FFF2-40B4-BE49-F238E27FC236}">
                <a16:creationId xmlns:a16="http://schemas.microsoft.com/office/drawing/2014/main" id="{60FFCFAD-BC4B-0B6F-C46F-7E51087ED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8837" y="661644"/>
            <a:ext cx="3330657" cy="1892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D581BA-5B9F-87A8-B67D-C51CE4F93E77}"/>
              </a:ext>
            </a:extLst>
          </p:cNvPr>
          <p:cNvSpPr txBox="1"/>
          <p:nvPr/>
        </p:nvSpPr>
        <p:spPr>
          <a:xfrm>
            <a:off x="1980406" y="5731730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dirty="0" err="1"/>
              <a:t>Furthermore</a:t>
            </a:r>
            <a:r>
              <a:rPr lang="da-DK" dirty="0"/>
              <a:t>: </a:t>
            </a:r>
            <a:r>
              <a:rPr lang="da-DK" dirty="0">
                <a:hlinkClick r:id="rId13" action="ppaction://hlinkfile"/>
              </a:rPr>
              <a:t>uuvsimulator.github.io</a:t>
            </a:r>
            <a:endParaRPr lang="da-DK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94846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BlueROV</a:t>
            </a:r>
            <a:r>
              <a:rPr lang="en-GB" dirty="0"/>
              <a:t> Simulators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9578280" cy="1963272"/>
          </a:xfrm>
        </p:spPr>
        <p:txBody>
          <a:bodyPr/>
          <a:lstStyle/>
          <a:p>
            <a:r>
              <a:rPr lang="en-GB" dirty="0"/>
              <a:t>Software In The Loop Simulation (SITL)</a:t>
            </a:r>
          </a:p>
          <a:p>
            <a:pPr lvl="1"/>
            <a:r>
              <a:rPr lang="en-GB" dirty="0"/>
              <a:t>Simple (</a:t>
            </a:r>
            <a:r>
              <a:rPr lang="en-GB" dirty="0" err="1"/>
              <a:t>Ardupilot</a:t>
            </a:r>
            <a:r>
              <a:rPr lang="en-GB" dirty="0"/>
              <a:t> Sim + </a:t>
            </a:r>
            <a:r>
              <a:rPr lang="en-GB" dirty="0" err="1"/>
              <a:t>QGroundcontrol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Advanced (Gazebo + ROS + </a:t>
            </a:r>
            <a:r>
              <a:rPr lang="en-GB" dirty="0" err="1"/>
              <a:t>Ardupilot</a:t>
            </a:r>
            <a:r>
              <a:rPr lang="en-GB" dirty="0"/>
              <a:t> Sim + </a:t>
            </a:r>
            <a:r>
              <a:rPr lang="en-GB" dirty="0" err="1"/>
              <a:t>QGroundcontrol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7FF96A8-431E-B7C0-2D8E-1F0BED6A334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748" y="3210886"/>
            <a:ext cx="4302858" cy="25839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EAED3A-73C0-9C47-928D-8E37DDE673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260" y="3200400"/>
            <a:ext cx="6172200" cy="259444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3BA190-6EBC-0BB9-BDDF-A0C85DDDA094}"/>
              </a:ext>
            </a:extLst>
          </p:cNvPr>
          <p:cNvSpPr txBox="1"/>
          <p:nvPr/>
        </p:nvSpPr>
        <p:spPr>
          <a:xfrm>
            <a:off x="1778466" y="5794842"/>
            <a:ext cx="281930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 err="1"/>
              <a:t>Ardupilot</a:t>
            </a:r>
            <a:r>
              <a:rPr lang="en-GB" sz="1100" dirty="0"/>
              <a:t> Simulator Map and Console</a:t>
            </a:r>
            <a:endParaRPr lang="da-DK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79FEED-C15D-4204-DCAF-BABF04B57DCB}"/>
              </a:ext>
            </a:extLst>
          </p:cNvPr>
          <p:cNvSpPr txBox="1"/>
          <p:nvPr/>
        </p:nvSpPr>
        <p:spPr>
          <a:xfrm>
            <a:off x="8762301" y="5794842"/>
            <a:ext cx="281930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 err="1"/>
              <a:t>QGroundcontrol</a:t>
            </a:r>
            <a:endParaRPr lang="da-DK" sz="1100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792045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9578280" cy="1963272"/>
          </a:xfrm>
        </p:spPr>
        <p:txBody>
          <a:bodyPr/>
          <a:lstStyle/>
          <a:p>
            <a:r>
              <a:rPr lang="en-GB" dirty="0"/>
              <a:t>Getting started with simulators</a:t>
            </a:r>
          </a:p>
          <a:p>
            <a:pPr lvl="1"/>
            <a:r>
              <a:rPr lang="en-GB" dirty="0"/>
              <a:t>Docker installation</a:t>
            </a:r>
          </a:p>
          <a:p>
            <a:pPr lvl="1"/>
            <a:r>
              <a:rPr lang="en-GB" dirty="0"/>
              <a:t>Build and run docker file</a:t>
            </a:r>
          </a:p>
          <a:p>
            <a:r>
              <a:rPr lang="en-GB" dirty="0"/>
              <a:t>BlueROV2 teleoperation</a:t>
            </a:r>
          </a:p>
          <a:p>
            <a:r>
              <a:rPr lang="en-GB" dirty="0"/>
              <a:t>Visit: </a:t>
            </a:r>
            <a:r>
              <a:rPr lang="en-GB" dirty="0">
                <a:hlinkClick r:id="rId4"/>
              </a:rPr>
              <a:t>https://gitlab.gbar.dtu.dk/dtu-asl/courses/34763-autonomous-marine-robotics</a:t>
            </a:r>
            <a:endParaRPr lang="en-GB" dirty="0"/>
          </a:p>
          <a:p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928284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9578280" cy="1963272"/>
          </a:xfrm>
        </p:spPr>
        <p:txBody>
          <a:bodyPr/>
          <a:lstStyle/>
          <a:p>
            <a:r>
              <a:rPr lang="en-GB" dirty="0"/>
              <a:t>Open Gazebo and spawn the robot:</a:t>
            </a:r>
          </a:p>
          <a:p>
            <a:r>
              <a:rPr lang="en-GB" dirty="0" err="1"/>
              <a:t>roslaunch</a:t>
            </a:r>
            <a:r>
              <a:rPr lang="en-GB" dirty="0"/>
              <a:t> bluerov2_gazebo </a:t>
            </a:r>
            <a:r>
              <a:rPr lang="en-GB" dirty="0" err="1"/>
              <a:t>start_pid_demo.launch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188B7E-874F-A837-9E9B-C3910A670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606" y="2362200"/>
            <a:ext cx="3474300" cy="3917273"/>
          </a:xfrm>
          <a:prstGeom prst="rect">
            <a:avLst/>
          </a:prstGeom>
        </p:spPr>
      </p:pic>
      <p:pic>
        <p:nvPicPr>
          <p:cNvPr id="6" name="Picture 5" descr="A computer screen shot of a machine&#10;&#10;Description automatically generated">
            <a:extLst>
              <a:ext uri="{FF2B5EF4-FFF2-40B4-BE49-F238E27FC236}">
                <a16:creationId xmlns:a16="http://schemas.microsoft.com/office/drawing/2014/main" id="{E842CC83-ADE1-C61E-26B2-2C64F9C64A4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3612" y="2438400"/>
            <a:ext cx="6523128" cy="3917274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618246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9578280" cy="4389672"/>
          </a:xfrm>
        </p:spPr>
        <p:txBody>
          <a:bodyPr/>
          <a:lstStyle/>
          <a:p>
            <a:r>
              <a:rPr lang="en-GB" dirty="0"/>
              <a:t>Inspect all ROS nodes and topics:</a:t>
            </a:r>
          </a:p>
          <a:p>
            <a:pPr lvl="1"/>
            <a:r>
              <a:rPr lang="en-GB" dirty="0" err="1"/>
              <a:t>rosnode</a:t>
            </a:r>
            <a:r>
              <a:rPr lang="en-GB" dirty="0"/>
              <a:t> list</a:t>
            </a:r>
          </a:p>
          <a:p>
            <a:pPr lvl="1"/>
            <a:r>
              <a:rPr lang="en-GB" dirty="0" err="1"/>
              <a:t>rosnode</a:t>
            </a:r>
            <a:r>
              <a:rPr lang="en-GB" dirty="0"/>
              <a:t> info &lt;</a:t>
            </a:r>
            <a:r>
              <a:rPr lang="en-GB" dirty="0" err="1"/>
              <a:t>node_name</a:t>
            </a:r>
            <a:r>
              <a:rPr lang="en-GB" dirty="0"/>
              <a:t>&gt;</a:t>
            </a:r>
          </a:p>
          <a:p>
            <a:pPr lvl="1"/>
            <a:r>
              <a:rPr lang="en-GB" dirty="0" err="1"/>
              <a:t>rostopic</a:t>
            </a:r>
            <a:r>
              <a:rPr lang="en-GB" dirty="0"/>
              <a:t> list</a:t>
            </a:r>
          </a:p>
          <a:p>
            <a:pPr lvl="1"/>
            <a:r>
              <a:rPr lang="en-GB" dirty="0" err="1"/>
              <a:t>rostopic</a:t>
            </a:r>
            <a:r>
              <a:rPr lang="en-GB" dirty="0"/>
              <a:t> echo &lt;</a:t>
            </a:r>
            <a:r>
              <a:rPr lang="en-GB" dirty="0" err="1"/>
              <a:t>topic_name</a:t>
            </a:r>
            <a:r>
              <a:rPr lang="en-GB" dirty="0"/>
              <a:t>&gt;</a:t>
            </a:r>
          </a:p>
          <a:p>
            <a:pPr lvl="1"/>
            <a:r>
              <a:rPr lang="en-GB" dirty="0" err="1"/>
              <a:t>rosrun</a:t>
            </a:r>
            <a:r>
              <a:rPr lang="en-GB" dirty="0"/>
              <a:t> </a:t>
            </a:r>
            <a:r>
              <a:rPr lang="en-GB" dirty="0" err="1"/>
              <a:t>rqt_graph</a:t>
            </a:r>
            <a:r>
              <a:rPr lang="en-GB" dirty="0"/>
              <a:t> </a:t>
            </a:r>
            <a:r>
              <a:rPr lang="en-GB" dirty="0" err="1"/>
              <a:t>rqt_graph</a:t>
            </a:r>
            <a:endParaRPr lang="en-GB" dirty="0"/>
          </a:p>
          <a:p>
            <a:pPr lvl="1"/>
            <a:r>
              <a:rPr lang="en-GB" dirty="0" err="1"/>
              <a:t>rosrun</a:t>
            </a:r>
            <a:r>
              <a:rPr lang="en-GB" dirty="0"/>
              <a:t> </a:t>
            </a:r>
            <a:r>
              <a:rPr lang="en-GB" dirty="0" err="1"/>
              <a:t>rqt_plot</a:t>
            </a:r>
            <a:r>
              <a:rPr lang="en-GB" dirty="0"/>
              <a:t> </a:t>
            </a:r>
            <a:r>
              <a:rPr lang="en-GB" dirty="0" err="1"/>
              <a:t>rqt_plot</a:t>
            </a:r>
            <a:endParaRPr lang="en-GB" dirty="0"/>
          </a:p>
          <a:p>
            <a:r>
              <a:rPr lang="en-GB" dirty="0"/>
              <a:t>Inspect ROS </a:t>
            </a:r>
            <a:r>
              <a:rPr lang="en-GB" dirty="0" err="1"/>
              <a:t>tf</a:t>
            </a:r>
            <a:r>
              <a:rPr lang="en-GB" dirty="0"/>
              <a:t> (transformation):</a:t>
            </a:r>
          </a:p>
          <a:p>
            <a:pPr lvl="1"/>
            <a:r>
              <a:rPr lang="en-GB" dirty="0" err="1"/>
              <a:t>rosrun</a:t>
            </a:r>
            <a:r>
              <a:rPr lang="en-GB" dirty="0"/>
              <a:t> </a:t>
            </a:r>
            <a:r>
              <a:rPr lang="en-GB" dirty="0" err="1"/>
              <a:t>rqt_tf_tree</a:t>
            </a:r>
            <a:r>
              <a:rPr lang="en-GB" dirty="0"/>
              <a:t> </a:t>
            </a:r>
            <a:r>
              <a:rPr lang="en-GB" dirty="0" err="1"/>
              <a:t>rqt_tf_tree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301728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7"/>
            <a:ext cx="9578280" cy="4725545"/>
          </a:xfrm>
        </p:spPr>
        <p:txBody>
          <a:bodyPr/>
          <a:lstStyle/>
          <a:p>
            <a:r>
              <a:rPr lang="en-GB" dirty="0"/>
              <a:t>Make the robot moves!</a:t>
            </a:r>
          </a:p>
          <a:p>
            <a:pPr lvl="1"/>
            <a:r>
              <a:rPr lang="en-GB" dirty="0"/>
              <a:t>Using keyboard:</a:t>
            </a:r>
          </a:p>
          <a:p>
            <a:pPr lvl="2"/>
            <a:r>
              <a:rPr lang="en-GB" dirty="0" err="1"/>
              <a:t>roslaunch</a:t>
            </a:r>
            <a:r>
              <a:rPr lang="en-GB" dirty="0"/>
              <a:t> </a:t>
            </a:r>
            <a:r>
              <a:rPr lang="en-GB" dirty="0" err="1"/>
              <a:t>uuv_teleop</a:t>
            </a:r>
            <a:r>
              <a:rPr lang="en-GB" dirty="0"/>
              <a:t> </a:t>
            </a:r>
            <a:r>
              <a:rPr lang="en-GB" dirty="0" err="1"/>
              <a:t>uuv_keyboard_teleop.launch</a:t>
            </a:r>
            <a:r>
              <a:rPr lang="en-GB" dirty="0"/>
              <a:t> </a:t>
            </a:r>
            <a:r>
              <a:rPr lang="en-GB" dirty="0" err="1"/>
              <a:t>uuv_name</a:t>
            </a:r>
            <a:r>
              <a:rPr lang="en-GB" dirty="0"/>
              <a:t>:=bluerov2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marL="417600" lvl="2" indent="0">
              <a:buNone/>
            </a:pPr>
            <a:endParaRPr lang="en-GB" dirty="0"/>
          </a:p>
          <a:p>
            <a:pPr lvl="1"/>
            <a:r>
              <a:rPr lang="en-GB" dirty="0"/>
              <a:t>Using RQT publisher:</a:t>
            </a:r>
          </a:p>
          <a:p>
            <a:pPr lvl="2"/>
            <a:r>
              <a:rPr lang="en-GB" dirty="0" err="1"/>
              <a:t>rosrun</a:t>
            </a:r>
            <a:r>
              <a:rPr lang="en-GB" dirty="0"/>
              <a:t> </a:t>
            </a:r>
            <a:r>
              <a:rPr lang="en-GB" dirty="0" err="1"/>
              <a:t>rqt_publisher</a:t>
            </a:r>
            <a:r>
              <a:rPr lang="en-GB" dirty="0"/>
              <a:t> </a:t>
            </a:r>
            <a:r>
              <a:rPr lang="en-GB" dirty="0" err="1"/>
              <a:t>rqt_publisher</a:t>
            </a:r>
            <a:endParaRPr lang="en-GB" dirty="0"/>
          </a:p>
          <a:p>
            <a:pPr lvl="2"/>
            <a:r>
              <a:rPr lang="en-GB" dirty="0"/>
              <a:t>Add bluerov2/</a:t>
            </a:r>
            <a:r>
              <a:rPr lang="en-GB" dirty="0" err="1"/>
              <a:t>cmd_vel</a:t>
            </a:r>
            <a:r>
              <a:rPr lang="en-GB" dirty="0"/>
              <a:t>, change the value of linear-x to 0.5 to 1, check the checkbox to publish</a:t>
            </a:r>
          </a:p>
          <a:p>
            <a:pPr lvl="1"/>
            <a:r>
              <a:rPr lang="en-GB" dirty="0"/>
              <a:t>Using python script as a ROS node to publish bluerov2/</a:t>
            </a:r>
            <a:r>
              <a:rPr lang="en-GB" dirty="0" err="1"/>
              <a:t>cmd_vel</a:t>
            </a:r>
            <a:r>
              <a:rPr lang="en-GB" dirty="0"/>
              <a:t> value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216000" lvl="1" indent="0">
              <a:buNone/>
            </a:pPr>
            <a:endParaRPr lang="en-GB" dirty="0"/>
          </a:p>
          <a:p>
            <a:pPr marL="216000" lvl="1" indent="0">
              <a:buNone/>
            </a:pPr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D1A9B4-1F63-8EDA-B4C3-91E0A28FBA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7606" y="2743200"/>
            <a:ext cx="1828799" cy="1722691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197156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9578280" cy="4389672"/>
          </a:xfrm>
        </p:spPr>
        <p:txBody>
          <a:bodyPr/>
          <a:lstStyle/>
          <a:p>
            <a:r>
              <a:rPr lang="en-GB" dirty="0"/>
              <a:t>Further reading on ROS:</a:t>
            </a:r>
          </a:p>
          <a:p>
            <a:pPr marL="216000" lvl="1" indent="0">
              <a:buNone/>
            </a:pPr>
            <a:endParaRPr lang="en-GB" dirty="0"/>
          </a:p>
          <a:p>
            <a:pPr marL="216000" lvl="1" indent="0">
              <a:buNone/>
            </a:pPr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264470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Training Activities</a:t>
            </a:r>
          </a:p>
          <a:p>
            <a:r>
              <a:rPr lang="en-GB" dirty="0"/>
              <a:t>About </a:t>
            </a:r>
            <a:r>
              <a:rPr lang="en-GB" dirty="0" err="1"/>
              <a:t>BlueROV</a:t>
            </a:r>
            <a:endParaRPr lang="en-GB" dirty="0"/>
          </a:p>
          <a:p>
            <a:pPr lvl="1"/>
            <a:r>
              <a:rPr lang="en-GB" dirty="0"/>
              <a:t>Hardware</a:t>
            </a:r>
          </a:p>
          <a:p>
            <a:pPr lvl="1"/>
            <a:r>
              <a:rPr lang="en-GB" dirty="0"/>
              <a:t>Software</a:t>
            </a:r>
          </a:p>
          <a:p>
            <a:r>
              <a:rPr lang="en-GB" dirty="0" err="1"/>
              <a:t>BlueROV</a:t>
            </a:r>
            <a:r>
              <a:rPr lang="en-GB" dirty="0"/>
              <a:t> simulators</a:t>
            </a:r>
          </a:p>
          <a:p>
            <a:pPr lvl="1"/>
            <a:r>
              <a:rPr lang="en-GB" dirty="0"/>
              <a:t>UUV simulator (</a:t>
            </a:r>
            <a:r>
              <a:rPr lang="en-GB" dirty="0" err="1"/>
              <a:t>ROS+Gazebo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Software In The Loop with Pixhawk PX4</a:t>
            </a:r>
          </a:p>
          <a:p>
            <a:pPr lvl="1"/>
            <a:r>
              <a:rPr lang="en-GB" dirty="0"/>
              <a:t>Ground control station - Mission planning</a:t>
            </a:r>
          </a:p>
          <a:p>
            <a:r>
              <a:rPr lang="en-GB" dirty="0"/>
              <a:t>This week activities</a:t>
            </a:r>
          </a:p>
          <a:p>
            <a:pPr lvl="1"/>
            <a:r>
              <a:rPr lang="en-GB" dirty="0"/>
              <a:t>Setting up simulator (using Docker)</a:t>
            </a:r>
          </a:p>
          <a:p>
            <a:pPr lvl="1"/>
            <a:r>
              <a:rPr lang="en-GB" dirty="0" err="1"/>
              <a:t>BlueROV</a:t>
            </a:r>
            <a:r>
              <a:rPr lang="en-GB" dirty="0"/>
              <a:t> teleoperation simulation</a:t>
            </a:r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796381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Activities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 with simulators</a:t>
            </a:r>
          </a:p>
          <a:p>
            <a:r>
              <a:rPr lang="en-GB" dirty="0"/>
              <a:t>Identification of linear models </a:t>
            </a:r>
          </a:p>
          <a:p>
            <a:r>
              <a:rPr lang="en-GB" dirty="0"/>
              <a:t>Path planning 2D and 3D</a:t>
            </a:r>
          </a:p>
          <a:p>
            <a:r>
              <a:rPr lang="en-GB" dirty="0"/>
              <a:t>Controllers tuning (PID)</a:t>
            </a:r>
          </a:p>
          <a:p>
            <a:r>
              <a:rPr lang="en-GB" dirty="0"/>
              <a:t>Pose estimation tuning (EKF)</a:t>
            </a:r>
          </a:p>
          <a:p>
            <a:r>
              <a:rPr lang="en-GB" dirty="0" err="1"/>
              <a:t>Neptus</a:t>
            </a:r>
            <a:r>
              <a:rPr lang="en-GB" dirty="0"/>
              <a:t> for mission planning</a:t>
            </a:r>
          </a:p>
          <a:p>
            <a:r>
              <a:rPr lang="en-GB" dirty="0"/>
              <a:t>To be defined</a:t>
            </a:r>
          </a:p>
          <a:p>
            <a:r>
              <a:rPr lang="en-GB" dirty="0"/>
              <a:t>To be defined</a:t>
            </a:r>
          </a:p>
          <a:p>
            <a:r>
              <a:rPr lang="en-GB" dirty="0"/>
              <a:t>Group assignments (Deployment using real robots)</a:t>
            </a:r>
          </a:p>
          <a:p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890F6D7-7AE8-19AE-748A-3B129DC68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206" y="1636092"/>
            <a:ext cx="4152900" cy="233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57250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</a:t>
            </a:r>
            <a:r>
              <a:rPr lang="en-GB" dirty="0" err="1"/>
              <a:t>BlueROV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4196878" cy="4545578"/>
          </a:xfrm>
        </p:spPr>
        <p:txBody>
          <a:bodyPr/>
          <a:lstStyle/>
          <a:p>
            <a:r>
              <a:rPr lang="en-GB" dirty="0"/>
              <a:t>BlueROV1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ED47DC-34BE-F87E-1F19-D43E1C1BFA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8" t="16667" r="5544" b="18889"/>
          <a:stretch/>
        </p:blipFill>
        <p:spPr bwMode="auto">
          <a:xfrm>
            <a:off x="4699874" y="2065023"/>
            <a:ext cx="2399301" cy="176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mage result for blueROV1 frame">
            <a:extLst>
              <a:ext uri="{FF2B5EF4-FFF2-40B4-BE49-F238E27FC236}">
                <a16:creationId xmlns:a16="http://schemas.microsoft.com/office/drawing/2014/main" id="{19F14737-D846-EF2F-A643-4A1AAC7F9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420" y="3950665"/>
            <a:ext cx="1274427" cy="176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Image result for blueROV1 frame">
            <a:extLst>
              <a:ext uri="{FF2B5EF4-FFF2-40B4-BE49-F238E27FC236}">
                <a16:creationId xmlns:a16="http://schemas.microsoft.com/office/drawing/2014/main" id="{D386BCE2-6D05-C32D-21B1-1767036DA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483" y="3950665"/>
            <a:ext cx="1274427" cy="176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F5FBC8A8-3489-C7F8-A6CA-3199916BAF8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0" t="25364" r="15644" b="4941"/>
          <a:stretch/>
        </p:blipFill>
        <p:spPr bwMode="auto">
          <a:xfrm>
            <a:off x="1638078" y="2109776"/>
            <a:ext cx="2286000" cy="1716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FFC62A3C-2449-A156-94CA-15B9CA0E5F52}"/>
              </a:ext>
            </a:extLst>
          </p:cNvPr>
          <p:cNvSpPr txBox="1">
            <a:spLocks/>
          </p:cNvSpPr>
          <p:nvPr/>
        </p:nvSpPr>
        <p:spPr bwMode="auto">
          <a:xfrm>
            <a:off x="4647406" y="1682694"/>
            <a:ext cx="2971800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9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4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2pPr>
            <a:lvl3pPr marL="6156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82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GB" kern="0" dirty="0"/>
              <a:t>BlueROV2</a:t>
            </a:r>
          </a:p>
          <a:p>
            <a:pPr marL="0" indent="0">
              <a:buNone/>
            </a:pPr>
            <a:endParaRPr lang="en-GB" kern="0" dirty="0"/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F6A5ACBA-B709-713F-197A-B7AF1A387783}"/>
              </a:ext>
            </a:extLst>
          </p:cNvPr>
          <p:cNvSpPr txBox="1">
            <a:spLocks/>
          </p:cNvSpPr>
          <p:nvPr/>
        </p:nvSpPr>
        <p:spPr bwMode="auto">
          <a:xfrm>
            <a:off x="7706283" y="1706328"/>
            <a:ext cx="2971800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9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4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2pPr>
            <a:lvl3pPr marL="6156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82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GB" kern="0" dirty="0"/>
              <a:t>BlueROV2 - Heavy</a:t>
            </a:r>
          </a:p>
          <a:p>
            <a:pPr marL="0" indent="0">
              <a:buNone/>
            </a:pPr>
            <a:endParaRPr lang="en-GB" kern="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5C275F5-082B-4F5A-0E6F-A278F13D5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746" y="4068527"/>
            <a:ext cx="1672431" cy="152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C4DEB6B-6B5F-8128-DB4A-2842C5B360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4" t="14987" r="5958" b="12500"/>
          <a:stretch/>
        </p:blipFill>
        <p:spPr bwMode="auto">
          <a:xfrm>
            <a:off x="7701349" y="2056886"/>
            <a:ext cx="2399302" cy="1972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525330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BlueROV</a:t>
            </a:r>
            <a:r>
              <a:rPr lang="en-GB" dirty="0"/>
              <a:t> Hardware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4196878" cy="4545578"/>
          </a:xfrm>
        </p:spPr>
        <p:txBody>
          <a:bodyPr/>
          <a:lstStyle/>
          <a:p>
            <a:r>
              <a:rPr lang="en-GB" dirty="0"/>
              <a:t>BlueROV1 (2016)</a:t>
            </a:r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19" name="Picture 18" descr="A collage of electrical components&#10;&#10;Description automatically generated">
            <a:extLst>
              <a:ext uri="{FF2B5EF4-FFF2-40B4-BE49-F238E27FC236}">
                <a16:creationId xmlns:a16="http://schemas.microsoft.com/office/drawing/2014/main" id="{88E0D529-7BF4-8871-19C0-7D4388EA9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806" y="1524000"/>
            <a:ext cx="8006488" cy="4487979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33483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BlueROV</a:t>
            </a:r>
            <a:r>
              <a:rPr lang="en-GB" dirty="0"/>
              <a:t> Hardware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4196878" cy="4545578"/>
          </a:xfrm>
        </p:spPr>
        <p:txBody>
          <a:bodyPr/>
          <a:lstStyle/>
          <a:p>
            <a:r>
              <a:rPr lang="en-GB" dirty="0"/>
              <a:t>BlueROV2-R3</a:t>
            </a:r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3" name="Picture 2" descr="A close-up of a computer&#10;&#10;Description automatically generated">
            <a:extLst>
              <a:ext uri="{FF2B5EF4-FFF2-40B4-BE49-F238E27FC236}">
                <a16:creationId xmlns:a16="http://schemas.microsoft.com/office/drawing/2014/main" id="{A7322B06-9255-1F7D-5668-51BD0200F8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006" y="1524000"/>
            <a:ext cx="7895376" cy="4425696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314858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BlueROV</a:t>
            </a:r>
            <a:r>
              <a:rPr lang="en-GB" dirty="0"/>
              <a:t> Hardware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4196878" cy="4545578"/>
          </a:xfrm>
        </p:spPr>
        <p:txBody>
          <a:bodyPr/>
          <a:lstStyle/>
          <a:p>
            <a:r>
              <a:rPr lang="en-GB" dirty="0"/>
              <a:t>BlueROV2-R4 (Newest Version)</a:t>
            </a:r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17" name="Picture 16" descr="A diagram of electrical components&#10;&#10;Description automatically generated">
            <a:extLst>
              <a:ext uri="{FF2B5EF4-FFF2-40B4-BE49-F238E27FC236}">
                <a16:creationId xmlns:a16="http://schemas.microsoft.com/office/drawing/2014/main" id="{7737C6C3-7BFE-F206-02B4-85A1767A84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721" y="1549160"/>
            <a:ext cx="7881126" cy="4429477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457143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Sensors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6454080" cy="4545578"/>
          </a:xfrm>
        </p:spPr>
        <p:txBody>
          <a:bodyPr/>
          <a:lstStyle/>
          <a:p>
            <a:r>
              <a:rPr lang="en-GB" dirty="0"/>
              <a:t>Sonar: </a:t>
            </a:r>
          </a:p>
          <a:p>
            <a:pPr lvl="1"/>
            <a:r>
              <a:rPr lang="en-GB" dirty="0"/>
              <a:t>Ping 1D</a:t>
            </a:r>
          </a:p>
          <a:p>
            <a:pPr lvl="1"/>
            <a:r>
              <a:rPr lang="en-GB" dirty="0"/>
              <a:t>Side Scan Sonar</a:t>
            </a:r>
          </a:p>
          <a:p>
            <a:pPr lvl="1"/>
            <a:r>
              <a:rPr lang="en-GB" dirty="0"/>
              <a:t>Multibeam Imaging Sonar</a:t>
            </a:r>
          </a:p>
          <a:p>
            <a:pPr lvl="1"/>
            <a:r>
              <a:rPr lang="en-GB" dirty="0"/>
              <a:t>Water Linked DVL</a:t>
            </a:r>
          </a:p>
          <a:p>
            <a:r>
              <a:rPr lang="en-GB" dirty="0"/>
              <a:t>IMU (Built-in Pixhawk PX4 and Navigator Controller)</a:t>
            </a:r>
          </a:p>
          <a:p>
            <a:r>
              <a:rPr lang="en-GB" dirty="0"/>
              <a:t>Leak (Built-in Navigator Controller)</a:t>
            </a:r>
          </a:p>
          <a:p>
            <a:r>
              <a:rPr lang="en-GB" dirty="0"/>
              <a:t>Depth/Pressure Sensor</a:t>
            </a:r>
          </a:p>
          <a:p>
            <a:r>
              <a:rPr lang="en-GB" dirty="0"/>
              <a:t>Temperature Sensor</a:t>
            </a:r>
          </a:p>
          <a:p>
            <a:r>
              <a:rPr lang="en-GB" dirty="0"/>
              <a:t>Low-light Camera</a:t>
            </a:r>
          </a:p>
          <a:p>
            <a:r>
              <a:rPr lang="en-GB" dirty="0"/>
              <a:t>External Navigation Aids</a:t>
            </a:r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F4D0313-5D35-7D7A-9F83-D48ACD226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9606" y="76200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F6BDC8-F722-C14E-F240-69D2B70FEC00}"/>
              </a:ext>
            </a:extLst>
          </p:cNvPr>
          <p:cNvSpPr txBox="1"/>
          <p:nvPr/>
        </p:nvSpPr>
        <p:spPr>
          <a:xfrm>
            <a:off x="8383522" y="1290651"/>
            <a:ext cx="1600201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GB" sz="1050" dirty="0"/>
              <a:t>Multibeam Imaging Sonar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0C669F4F-7BB2-5F7B-55DD-F388BCEC5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5206" y="653503"/>
            <a:ext cx="1902959" cy="1070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7CFB1ED7-2A1C-170A-DBEF-F8E3EEDB0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2166" y="1915549"/>
            <a:ext cx="2600069" cy="146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iPAP - Acoustic underwater positioning and navigation systems ...">
            <a:extLst>
              <a:ext uri="{FF2B5EF4-FFF2-40B4-BE49-F238E27FC236}">
                <a16:creationId xmlns:a16="http://schemas.microsoft.com/office/drawing/2014/main" id="{63948C87-4D01-CF18-59F8-52834E3B7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606" y="3894646"/>
            <a:ext cx="1967074" cy="196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FC2828-B5AA-F947-BC09-4FBC823D3F4D}"/>
              </a:ext>
            </a:extLst>
          </p:cNvPr>
          <p:cNvSpPr txBox="1"/>
          <p:nvPr/>
        </p:nvSpPr>
        <p:spPr>
          <a:xfrm>
            <a:off x="7924006" y="5935570"/>
            <a:ext cx="33528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100" dirty="0" err="1">
                <a:hlinkClick r:id="rId8"/>
              </a:rPr>
              <a:t>HiPAP</a:t>
            </a:r>
            <a:r>
              <a:rPr lang="da-DK" sz="1100" dirty="0">
                <a:hlinkClick r:id="rId8"/>
              </a:rPr>
              <a:t> - </a:t>
            </a:r>
            <a:r>
              <a:rPr lang="da-DK" sz="1100" dirty="0" err="1">
                <a:hlinkClick r:id="rId8"/>
              </a:rPr>
              <a:t>Acoustic</a:t>
            </a:r>
            <a:r>
              <a:rPr lang="da-DK" sz="1100" dirty="0">
                <a:hlinkClick r:id="rId8"/>
              </a:rPr>
              <a:t> </a:t>
            </a:r>
            <a:r>
              <a:rPr lang="da-DK" sz="1100" dirty="0" err="1">
                <a:hlinkClick r:id="rId8"/>
              </a:rPr>
              <a:t>underwater</a:t>
            </a:r>
            <a:r>
              <a:rPr lang="da-DK" sz="1100" dirty="0">
                <a:hlinkClick r:id="rId8"/>
              </a:rPr>
              <a:t> </a:t>
            </a:r>
            <a:r>
              <a:rPr lang="da-DK" sz="1100" dirty="0" err="1">
                <a:hlinkClick r:id="rId8"/>
              </a:rPr>
              <a:t>positioning</a:t>
            </a:r>
            <a:r>
              <a:rPr lang="da-DK" sz="1100" dirty="0">
                <a:hlinkClick r:id="rId8"/>
              </a:rPr>
              <a:t> and navigation systems - Kongsberg Maritime</a:t>
            </a:r>
            <a:endParaRPr lang="da-DK" sz="1100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112990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1C82B9B-879E-4C34-D245-F1D00FAA03EB}"/>
              </a:ext>
            </a:extLst>
          </p:cNvPr>
          <p:cNvSpPr/>
          <p:nvPr/>
        </p:nvSpPr>
        <p:spPr bwMode="auto">
          <a:xfrm>
            <a:off x="3895732" y="4267201"/>
            <a:ext cx="1600200" cy="304799"/>
          </a:xfrm>
          <a:prstGeom prst="roundRect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90EF3AA-52E8-B7D7-42F2-742EE89F7C8B}"/>
              </a:ext>
            </a:extLst>
          </p:cNvPr>
          <p:cNvSpPr/>
          <p:nvPr/>
        </p:nvSpPr>
        <p:spPr bwMode="auto">
          <a:xfrm>
            <a:off x="6400006" y="2133600"/>
            <a:ext cx="1600200" cy="304799"/>
          </a:xfrm>
          <a:prstGeom prst="roundRect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ADDDA21-AA14-90E8-8AE0-208ADEC0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BlueROV</a:t>
            </a:r>
            <a:r>
              <a:rPr lang="en-GB" dirty="0"/>
              <a:t> Software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27DEF6-833D-0746-C8AD-04E4B86A1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726" y="1706328"/>
            <a:ext cx="9578280" cy="1963272"/>
          </a:xfrm>
        </p:spPr>
        <p:txBody>
          <a:bodyPr/>
          <a:lstStyle/>
          <a:p>
            <a:r>
              <a:rPr lang="en-GB" dirty="0"/>
              <a:t>BlueROV1 until BlueROV2-R3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10" name="FLD_Presentation Title"/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GB" dirty="0"/>
              <a:t>Introduction to </a:t>
            </a:r>
            <a:r>
              <a:rPr lang="en-GB" dirty="0" err="1"/>
              <a:t>BlueROV</a:t>
            </a:r>
            <a:r>
              <a:rPr lang="en-GB" dirty="0"/>
              <a:t> and </a:t>
            </a:r>
            <a:r>
              <a:rPr lang="en-GB" dirty="0" err="1"/>
              <a:t>SImulator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0513BA7-1BAC-5878-161D-13A1D16CED1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 dirty="0"/>
              <a:t>31 Jan 2024</a:t>
            </a:r>
            <a:endParaRPr lang="en-GB" dirty="0"/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F52F9050-4A1E-6616-0185-218D1951C005}"/>
              </a:ext>
            </a:extLst>
          </p:cNvPr>
          <p:cNvSpPr txBox="1">
            <a:spLocks/>
          </p:cNvSpPr>
          <p:nvPr/>
        </p:nvSpPr>
        <p:spPr bwMode="auto">
          <a:xfrm>
            <a:off x="1774726" y="3886200"/>
            <a:ext cx="9502080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9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4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2pPr>
            <a:lvl3pPr marL="6156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82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GB" kern="0" dirty="0"/>
              <a:t>BlueROV2-R4</a:t>
            </a:r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DCEAC6D-B269-83D1-F825-97ADD80C6A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563" y="4141852"/>
            <a:ext cx="5812538" cy="1496948"/>
          </a:xfrm>
          <a:prstGeom prst="rect">
            <a:avLst/>
          </a:prstGeom>
        </p:spPr>
      </p:pic>
      <p:pic>
        <p:nvPicPr>
          <p:cNvPr id="11" name="Picture 10" descr="A black electronic device with many buttons&#10;&#10;Description automatically generated">
            <a:extLst>
              <a:ext uri="{FF2B5EF4-FFF2-40B4-BE49-F238E27FC236}">
                <a16:creationId xmlns:a16="http://schemas.microsoft.com/office/drawing/2014/main" id="{C9D112BC-8DF1-13B2-2BDE-019862003E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206" y="2019307"/>
            <a:ext cx="8178445" cy="1650293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59211316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DT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9525" cap="flat" cmpd="sng" algn="ctr">
          <a:solidFill>
            <a:schemeClr val="accent2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square" lIns="90000" tIns="46800" rIns="90000" bIns="468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432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solidFill>
              <a:srgbClr val="FFFFFF"/>
            </a:solidFill>
            <a:effectLst/>
            <a:latin typeface="+mn-lt"/>
            <a:ea typeface="ＭＳ Ｐゴシック" pitchFamily="-80" charset="-128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432"/>
          </a:spcBef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TU Template 16_9 - Blue-ENG.potx" id="{1E590D85-D760-4F04-ACE1-F393C57ADFA8}" vid="{5775841D-956A-4C9A-B97A-58863227124C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elementsMetadata":[],"documentContentValidatorConfiguration":{"enableDocumentContentValidator":false,"documentContentValidatorVersion":0},"slideId":"636822015789149163","enableDocumentContentUpdater":true,"version":"1.2"}]]></TemplafySlideTemplateConfiguration>
</file>

<file path=customXml/item10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1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12.xml><?xml version="1.0" encoding="utf-8"?>
<TemplafySlideFormConfiguration><![CDATA[{"formFields":[],"formDataEntries":[]}]]></TemplafySlideFormConfiguration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15.xml><?xml version="1.0" encoding="utf-8"?>
<TemplafySlideFormConfiguration><![CDATA[{"formFields":[],"formDataEntries":[]}]]></TemplafySlideFormConfiguration>
</file>

<file path=customXml/item16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17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DA1FD2B40FDA458284BB6FCA763489" ma:contentTypeVersion="5" ma:contentTypeDescription="Create a new document." ma:contentTypeScope="" ma:versionID="72b2569ebc96083092f6d8e76413cd52">
  <xsd:schema xmlns:xsd="http://www.w3.org/2001/XMLSchema" xmlns:xs="http://www.w3.org/2001/XMLSchema" xmlns:p="http://schemas.microsoft.com/office/2006/metadata/properties" xmlns:ns2="683dcda1-f8c3-442f-ae64-e236c052732d" xmlns:ns3="715bde23-c48d-41ea-a697-dffaa8fbae8d" targetNamespace="http://schemas.microsoft.com/office/2006/metadata/properties" ma:root="true" ma:fieldsID="df14c340b530a7b5c38005fefa6a5693" ns2:_="" ns3:_="">
    <xsd:import namespace="683dcda1-f8c3-442f-ae64-e236c052732d"/>
    <xsd:import namespace="715bde23-c48d-41ea-a697-dffaa8fbae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3dcda1-f8c3-442f-ae64-e236c05273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5bde23-c48d-41ea-a697-dffaa8fbae8d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8.xml><?xml version="1.0" encoding="utf-8"?>
<TemplafyFormConfiguration><![CDATA[{"formFields":[{"required":false,"type":"datePicker","name":"Date","label":"Date","helpTexts":{"prefix":"","postfix":""},"spacing":{},"fullyQualifiedName":"Date"},{"required":false,"placeholder":"","lines":0,"type":"textBox","name":"PresentationTitle","label":"Presentation title","helpTexts":{"prefix":"","postfix":""},"spacing":{},"fullyQualifiedName":"PresentationTitle"}],"formDataEntries":[]}]]></TemplafyForm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FormConfiguration><![CDATA[{"formFields":[],"formDataEntries":[]}]]></TemplafySlideFormConfiguration>
</file>

<file path=customXml/item20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21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22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23.xml><?xml version="1.0" encoding="utf-8"?>
<TemplafySlideFormConfiguration><![CDATA[{"formFields":[],"formDataEntries":[]}]]></TemplafySlideFormConfiguration>
</file>

<file path=customXml/item24.xml><?xml version="1.0" encoding="utf-8"?>
<TemplafySlideFormConfiguration><![CDATA[{"formFields":[],"formDataEntries":[]}]]></TemplafySlideFormConfiguration>
</file>

<file path=customXml/item25.xml><?xml version="1.0" encoding="utf-8"?>
<TemplafyTemplateConfiguration><![CDATA[{"elementsMetadata":[],"transformationConfigurations":[{"language":"{{DocumentLanguage}}","disableUpdates":false,"type":"proofingLanguage"}],"templateName":"DTU Template 16_9 - Blue","templateDescription":"","enableDocumentContentUpdater":true,"version":"1.2"}]]></TemplafyTemplateConfiguration>
</file>

<file path=customXml/item26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27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28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29.xml><?xml version="1.0" encoding="utf-8"?>
<TemplafySlideFormConfiguration><![CDATA[{"formFields":[],"formDataEntries":[]}]]></TemplafySlideForm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31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32.xml><?xml version="1.0" encoding="utf-8"?>
<TemplafySlideFormConfiguration><![CDATA[{"formFields":[],"formDataEntries":[]}]]></TemplafySlideFormConfiguration>
</file>

<file path=customXml/item33.xml><?xml version="1.0" encoding="utf-8"?>
<TemplafySlideFormConfiguration><![CDATA[{"formFields":[],"formDataEntries":[]}]]></TemplafySlideFormConfiguration>
</file>

<file path=customXml/item34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35.xml><?xml version="1.0" encoding="utf-8"?>
<TemplafySlideFormConfiguration><![CDATA[{"formFields":[],"formDataEntries":[]}]]></TemplafySlideFormConfiguration>
</file>

<file path=customXml/item36.xml><?xml version="1.0" encoding="utf-8"?>
<TemplafySlideFormConfiguration><![CDATA[{"formFields":[],"formDataEntries":[]}]]></TemplafySlideFormConfiguration>
</file>

<file path=customXml/item37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4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9.xml><?xml version="1.0" encoding="utf-8"?>
<TemplafySlideTemplateConfiguration><![CDATA[{"elementsMetadata":[],"documentContentValidatorConfiguration":{"enableDocumentContentValidator":false,"documentContentValidatorVersion":0},"slideId":"636822015789305408","enableDocumentContentUpdater":true,"version":"1.2"}]]></TemplafySlideTemplateConfiguration>
</file>

<file path=customXml/itemProps1.xml><?xml version="1.0" encoding="utf-8"?>
<ds:datastoreItem xmlns:ds="http://schemas.openxmlformats.org/officeDocument/2006/customXml" ds:itemID="{2B9466E3-7A84-4564-80FD-6C0E78204366}">
  <ds:schemaRefs/>
</ds:datastoreItem>
</file>

<file path=customXml/itemProps10.xml><?xml version="1.0" encoding="utf-8"?>
<ds:datastoreItem xmlns:ds="http://schemas.openxmlformats.org/officeDocument/2006/customXml" ds:itemID="{B917EF7A-B11F-4137-A061-E3AFCEC45668}">
  <ds:schemaRefs/>
</ds:datastoreItem>
</file>

<file path=customXml/itemProps11.xml><?xml version="1.0" encoding="utf-8"?>
<ds:datastoreItem xmlns:ds="http://schemas.openxmlformats.org/officeDocument/2006/customXml" ds:itemID="{AFFDA40D-47CD-464F-807D-D883F56EA4A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12.xml><?xml version="1.0" encoding="utf-8"?>
<ds:datastoreItem xmlns:ds="http://schemas.openxmlformats.org/officeDocument/2006/customXml" ds:itemID="{7685E7EC-A927-4DF9-BAD1-8CCDE25E07CB}">
  <ds:schemaRefs/>
</ds:datastoreItem>
</file>

<file path=customXml/itemProps13.xml><?xml version="1.0" encoding="utf-8"?>
<ds:datastoreItem xmlns:ds="http://schemas.openxmlformats.org/officeDocument/2006/customXml" ds:itemID="{828E571F-895B-42D0-912C-712870359BA5}">
  <ds:schemaRefs/>
</ds:datastoreItem>
</file>

<file path=customXml/itemProps14.xml><?xml version="1.0" encoding="utf-8"?>
<ds:datastoreItem xmlns:ds="http://schemas.openxmlformats.org/officeDocument/2006/customXml" ds:itemID="{A123C709-FD8D-4990-ADA6-969EBA992654}">
  <ds:schemaRefs/>
</ds:datastoreItem>
</file>

<file path=customXml/itemProps15.xml><?xml version="1.0" encoding="utf-8"?>
<ds:datastoreItem xmlns:ds="http://schemas.openxmlformats.org/officeDocument/2006/customXml" ds:itemID="{F68AA4D1-9CF5-4263-B171-CC3CE1206B73}">
  <ds:schemaRefs/>
</ds:datastoreItem>
</file>

<file path=customXml/itemProps16.xml><?xml version="1.0" encoding="utf-8"?>
<ds:datastoreItem xmlns:ds="http://schemas.openxmlformats.org/officeDocument/2006/customXml" ds:itemID="{947BB043-20E7-45C2-BFDE-595436A3C685}">
  <ds:schemaRefs/>
</ds:datastoreItem>
</file>

<file path=customXml/itemProps17.xml><?xml version="1.0" encoding="utf-8"?>
<ds:datastoreItem xmlns:ds="http://schemas.openxmlformats.org/officeDocument/2006/customXml" ds:itemID="{ED94C3B7-193C-4D98-A706-B15E88CC2E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3dcda1-f8c3-442f-ae64-e236c052732d"/>
    <ds:schemaRef ds:uri="715bde23-c48d-41ea-a697-dffaa8fbae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8.xml><?xml version="1.0" encoding="utf-8"?>
<ds:datastoreItem xmlns:ds="http://schemas.openxmlformats.org/officeDocument/2006/customXml" ds:itemID="{C086A146-0E09-4AA0-A3DC-33B2C18DA71A}">
  <ds:schemaRefs/>
</ds:datastoreItem>
</file>

<file path=customXml/itemProps19.xml><?xml version="1.0" encoding="utf-8"?>
<ds:datastoreItem xmlns:ds="http://schemas.openxmlformats.org/officeDocument/2006/customXml" ds:itemID="{E9BEDDC2-75F7-4C3B-941D-6E264E0DB702}">
  <ds:schemaRefs/>
</ds:datastoreItem>
</file>

<file path=customXml/itemProps2.xml><?xml version="1.0" encoding="utf-8"?>
<ds:datastoreItem xmlns:ds="http://schemas.openxmlformats.org/officeDocument/2006/customXml" ds:itemID="{09A4C5C1-E379-42C2-9CE4-96EAD0C517EB}">
  <ds:schemaRefs/>
</ds:datastoreItem>
</file>

<file path=customXml/itemProps20.xml><?xml version="1.0" encoding="utf-8"?>
<ds:datastoreItem xmlns:ds="http://schemas.openxmlformats.org/officeDocument/2006/customXml" ds:itemID="{F8B477BF-64AF-45A2-8D7A-FA4976228EF2}">
  <ds:schemaRefs/>
</ds:datastoreItem>
</file>

<file path=customXml/itemProps21.xml><?xml version="1.0" encoding="utf-8"?>
<ds:datastoreItem xmlns:ds="http://schemas.openxmlformats.org/officeDocument/2006/customXml" ds:itemID="{F1C04F27-920F-4A62-995B-E49D2234DFC1}">
  <ds:schemaRefs/>
</ds:datastoreItem>
</file>

<file path=customXml/itemProps22.xml><?xml version="1.0" encoding="utf-8"?>
<ds:datastoreItem xmlns:ds="http://schemas.openxmlformats.org/officeDocument/2006/customXml" ds:itemID="{765EBF56-8E1D-4078-8E5B-C9A88BB17C25}">
  <ds:schemaRefs/>
</ds:datastoreItem>
</file>

<file path=customXml/itemProps23.xml><?xml version="1.0" encoding="utf-8"?>
<ds:datastoreItem xmlns:ds="http://schemas.openxmlformats.org/officeDocument/2006/customXml" ds:itemID="{E2A35DC6-9741-4E23-85B1-BA93DEC1C673}">
  <ds:schemaRefs/>
</ds:datastoreItem>
</file>

<file path=customXml/itemProps24.xml><?xml version="1.0" encoding="utf-8"?>
<ds:datastoreItem xmlns:ds="http://schemas.openxmlformats.org/officeDocument/2006/customXml" ds:itemID="{67919094-E09D-4390-A4AE-6883C8770F20}">
  <ds:schemaRefs/>
</ds:datastoreItem>
</file>

<file path=customXml/itemProps25.xml><?xml version="1.0" encoding="utf-8"?>
<ds:datastoreItem xmlns:ds="http://schemas.openxmlformats.org/officeDocument/2006/customXml" ds:itemID="{1334258C-C3E7-4029-A615-C886A240FB15}">
  <ds:schemaRefs/>
</ds:datastoreItem>
</file>

<file path=customXml/itemProps26.xml><?xml version="1.0" encoding="utf-8"?>
<ds:datastoreItem xmlns:ds="http://schemas.openxmlformats.org/officeDocument/2006/customXml" ds:itemID="{C9283BC7-CD42-40AC-AD24-68DE6712ED49}">
  <ds:schemaRefs/>
</ds:datastoreItem>
</file>

<file path=customXml/itemProps27.xml><?xml version="1.0" encoding="utf-8"?>
<ds:datastoreItem xmlns:ds="http://schemas.openxmlformats.org/officeDocument/2006/customXml" ds:itemID="{E6C483FA-DB9B-4647-8665-841B01D77723}">
  <ds:schemaRefs/>
</ds:datastoreItem>
</file>

<file path=customXml/itemProps28.xml><?xml version="1.0" encoding="utf-8"?>
<ds:datastoreItem xmlns:ds="http://schemas.openxmlformats.org/officeDocument/2006/customXml" ds:itemID="{0406710D-BDDC-44B7-85D7-C8C7EA65980A}">
  <ds:schemaRefs/>
</ds:datastoreItem>
</file>

<file path=customXml/itemProps29.xml><?xml version="1.0" encoding="utf-8"?>
<ds:datastoreItem xmlns:ds="http://schemas.openxmlformats.org/officeDocument/2006/customXml" ds:itemID="{C780C9BF-40E6-4C5B-A5B2-35E6D7716D0B}">
  <ds:schemaRefs/>
</ds:datastoreItem>
</file>

<file path=customXml/itemProps3.xml><?xml version="1.0" encoding="utf-8"?>
<ds:datastoreItem xmlns:ds="http://schemas.openxmlformats.org/officeDocument/2006/customXml" ds:itemID="{8F42C298-1049-4763-847A-1120BBF7C359}">
  <ds:schemaRefs/>
</ds:datastoreItem>
</file>

<file path=customXml/itemProps30.xml><?xml version="1.0" encoding="utf-8"?>
<ds:datastoreItem xmlns:ds="http://schemas.openxmlformats.org/officeDocument/2006/customXml" ds:itemID="{1FB484C4-E6E8-4750-8CE7-1C87F09AB9B6}">
  <ds:schemaRefs/>
</ds:datastoreItem>
</file>

<file path=customXml/itemProps31.xml><?xml version="1.0" encoding="utf-8"?>
<ds:datastoreItem xmlns:ds="http://schemas.openxmlformats.org/officeDocument/2006/customXml" ds:itemID="{5965EB87-3F5E-4378-BC38-A55975E4216C}">
  <ds:schemaRefs/>
</ds:datastoreItem>
</file>

<file path=customXml/itemProps32.xml><?xml version="1.0" encoding="utf-8"?>
<ds:datastoreItem xmlns:ds="http://schemas.openxmlformats.org/officeDocument/2006/customXml" ds:itemID="{D0CC3865-EBB9-4912-BEB2-E33E32B59F37}">
  <ds:schemaRefs/>
</ds:datastoreItem>
</file>

<file path=customXml/itemProps33.xml><?xml version="1.0" encoding="utf-8"?>
<ds:datastoreItem xmlns:ds="http://schemas.openxmlformats.org/officeDocument/2006/customXml" ds:itemID="{827FF37D-FE47-4372-B1F0-B33AC5990B6C}">
  <ds:schemaRefs/>
</ds:datastoreItem>
</file>

<file path=customXml/itemProps34.xml><?xml version="1.0" encoding="utf-8"?>
<ds:datastoreItem xmlns:ds="http://schemas.openxmlformats.org/officeDocument/2006/customXml" ds:itemID="{45047561-B2D2-439B-B13F-21ECC2D4BE02}">
  <ds:schemaRefs/>
</ds:datastoreItem>
</file>

<file path=customXml/itemProps35.xml><?xml version="1.0" encoding="utf-8"?>
<ds:datastoreItem xmlns:ds="http://schemas.openxmlformats.org/officeDocument/2006/customXml" ds:itemID="{87AC2AEC-B774-4CDF-B04E-2021F0BD509F}">
  <ds:schemaRefs/>
</ds:datastoreItem>
</file>

<file path=customXml/itemProps36.xml><?xml version="1.0" encoding="utf-8"?>
<ds:datastoreItem xmlns:ds="http://schemas.openxmlformats.org/officeDocument/2006/customXml" ds:itemID="{969ABACD-C84B-450E-BB15-9399C0790F48}">
  <ds:schemaRefs/>
</ds:datastoreItem>
</file>

<file path=customXml/itemProps37.xml><?xml version="1.0" encoding="utf-8"?>
<ds:datastoreItem xmlns:ds="http://schemas.openxmlformats.org/officeDocument/2006/customXml" ds:itemID="{6839AB6A-B15F-4A1F-8FF8-A4524F33D928}">
  <ds:schemaRefs/>
</ds:datastoreItem>
</file>

<file path=customXml/itemProps4.xml><?xml version="1.0" encoding="utf-8"?>
<ds:datastoreItem xmlns:ds="http://schemas.openxmlformats.org/officeDocument/2006/customXml" ds:itemID="{3C525BB7-5C63-434F-8BFC-2F42AFF392EB}">
  <ds:schemaRefs/>
</ds:datastoreItem>
</file>

<file path=customXml/itemProps5.xml><?xml version="1.0" encoding="utf-8"?>
<ds:datastoreItem xmlns:ds="http://schemas.openxmlformats.org/officeDocument/2006/customXml" ds:itemID="{DFBD1CF1-DB41-455D-8716-64323F2B1202}">
  <ds:schemaRefs/>
</ds:datastoreItem>
</file>

<file path=customXml/itemProps6.xml><?xml version="1.0" encoding="utf-8"?>
<ds:datastoreItem xmlns:ds="http://schemas.openxmlformats.org/officeDocument/2006/customXml" ds:itemID="{1EDEC7A5-AB78-493B-ACF9-EB269FB09485}">
  <ds:schemaRefs/>
</ds:datastoreItem>
</file>

<file path=customXml/itemProps7.xml><?xml version="1.0" encoding="utf-8"?>
<ds:datastoreItem xmlns:ds="http://schemas.openxmlformats.org/officeDocument/2006/customXml" ds:itemID="{05CA060F-B9E4-41BA-BDA7-A5EC2D36A140}">
  <ds:schemaRefs/>
</ds:datastoreItem>
</file>

<file path=customXml/itemProps8.xml><?xml version="1.0" encoding="utf-8"?>
<ds:datastoreItem xmlns:ds="http://schemas.openxmlformats.org/officeDocument/2006/customXml" ds:itemID="{C577A808-5873-4EEA-AB77-24B200AC12F0}">
  <ds:schemaRefs>
    <ds:schemaRef ds:uri="http://schemas.microsoft.com/sharepoint/v3/contenttype/forms"/>
  </ds:schemaRefs>
</ds:datastoreItem>
</file>

<file path=customXml/itemProps9.xml><?xml version="1.0" encoding="utf-8"?>
<ds:datastoreItem xmlns:ds="http://schemas.openxmlformats.org/officeDocument/2006/customXml" ds:itemID="{F4157345-2FB1-4477-85AC-E102B3C8161D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3919</TotalTime>
  <Words>599</Words>
  <Application>Microsoft Office PowerPoint</Application>
  <PresentationFormat>Custom</PresentationFormat>
  <Paragraphs>163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Verdana</vt:lpstr>
      <vt:lpstr>Blank</vt:lpstr>
      <vt:lpstr>Introduction to BlueROV and Simulator</vt:lpstr>
      <vt:lpstr>Outlines</vt:lpstr>
      <vt:lpstr>Training Activities</vt:lpstr>
      <vt:lpstr>About BlueROV</vt:lpstr>
      <vt:lpstr>BlueROV Hardware</vt:lpstr>
      <vt:lpstr>BlueROV Hardware</vt:lpstr>
      <vt:lpstr>BlueROV Hardware</vt:lpstr>
      <vt:lpstr>Sensors</vt:lpstr>
      <vt:lpstr>BlueROV Software</vt:lpstr>
      <vt:lpstr>BlueROV Simulators</vt:lpstr>
      <vt:lpstr>BlueROV Simulators</vt:lpstr>
      <vt:lpstr>Activities</vt:lpstr>
      <vt:lpstr>Activities</vt:lpstr>
      <vt:lpstr>Activities</vt:lpstr>
      <vt:lpstr>Activities</vt:lpstr>
      <vt:lpstr>Activities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/>
  <cp:lastModifiedBy>Yaqub Prabowo</cp:lastModifiedBy>
  <cp:revision>33</cp:revision>
  <dcterms:created xsi:type="dcterms:W3CDTF">2024-01-26T18:32:10Z</dcterms:created>
  <dcterms:modified xsi:type="dcterms:W3CDTF">2024-01-29T11:58:59Z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imeStamp">
    <vt:lpwstr>2019-06-10T12:55:04.4765122Z</vt:lpwstr>
  </property>
  <property fmtid="{D5CDD505-2E9C-101B-9397-08002B2CF9AE}" pid="4" name="ContentTypeId">
    <vt:lpwstr>0x0101009ADA1FD2B40FDA458284BB6FCA763489</vt:lpwstr>
  </property>
</Properties>
</file>

<file path=docProps/thumbnail.jpeg>
</file>